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210 디딤고딕" panose="020B0600000101010101" charset="-127"/>
      <p:regular r:id="rId13"/>
    </p:embeddedFont>
    <p:embeddedFont>
      <p:font typeface="210 디딤고딕 Bold" panose="020B0600000101010101" charset="-127"/>
      <p:regular r:id="rId14"/>
    </p:embeddedFont>
    <p:embeddedFont>
      <p:font typeface="210 디딤고딕 Light" panose="020B0600000101010101" charset="-127"/>
      <p:regular r:id="rId15"/>
    </p:embeddedFont>
    <p:embeddedFont>
      <p:font typeface="210 밀레니얼" panose="020B0600000101010101" charset="-127"/>
      <p:regular r:id="rId16"/>
    </p:embeddedFont>
    <p:embeddedFont>
      <p:font typeface="210 밀레니얼 Light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K-MarkLee/Sparta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08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2295768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내일배움캠프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9" y="3916405"/>
            <a:ext cx="11226161" cy="150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4"/>
              </a:lnSpc>
            </a:pPr>
            <a:r>
              <a:rPr lang="en-US" sz="87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906016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이승열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72" y="8866505"/>
            <a:ext cx="294328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럭키비키 아이들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9814" y="5546516"/>
            <a:ext cx="12348373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-함수란 무엇인가?-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5576" y="8876030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박지호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9877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오하림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11039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12202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이명혜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결론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28930" y="3948659"/>
            <a:ext cx="4302559" cy="3826866"/>
            <a:chOff x="0" y="0"/>
            <a:chExt cx="1133184" cy="1007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67580" y="3948659"/>
            <a:ext cx="4302559" cy="3826866"/>
            <a:chOff x="0" y="0"/>
            <a:chExt cx="1133184" cy="1007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92721" y="3948659"/>
            <a:ext cx="4302559" cy="3826866"/>
            <a:chOff x="0" y="0"/>
            <a:chExt cx="1133184" cy="10078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01" y="4108867"/>
            <a:ext cx="3051618" cy="178011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9482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함수의 유용성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58611" y="4163144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함수를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쓰는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이유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3471" y="4163144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끝맺음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80265" y="6815740"/>
            <a:ext cx="3599890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dirty="0"/>
          </a:p>
          <a:p>
            <a:pPr algn="ctr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49590" y="5344250"/>
            <a:ext cx="3599890" cy="99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dirty="0"/>
          </a:p>
          <a:p>
            <a:pPr algn="ctr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76379" y="5754459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내용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08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906016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이승열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172" y="8866505"/>
            <a:ext cx="294328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럭키비키 아이들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3796" y="4142682"/>
            <a:ext cx="12348373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5576" y="8876030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박지호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9877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오하림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1039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12202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이명혜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8647"/>
            <a:ext cx="16675172" cy="9118159"/>
            <a:chOff x="0" y="-47625"/>
            <a:chExt cx="4391815" cy="2401490"/>
          </a:xfrm>
        </p:grpSpPr>
        <p:sp>
          <p:nvSpPr>
            <p:cNvPr id="3" name="Freeform 3"/>
            <p:cNvSpPr/>
            <p:nvPr/>
          </p:nvSpPr>
          <p:spPr>
            <a:xfrm>
              <a:off x="1797" y="-2509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정의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개념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43112" y="6329746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튜터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입장에서의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발생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가능한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오류들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결론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598" y="84372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정의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87730" y="5038725"/>
            <a:ext cx="9036086" cy="206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2"/>
              </a:lnSpc>
            </a:pP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함수란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</a:t>
            </a:r>
          </a:p>
          <a:p>
            <a:pPr algn="just">
              <a:lnSpc>
                <a:spcPts val="5542"/>
              </a:lnSpc>
            </a:pP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특정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작업을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수행하는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코드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블록을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정의하는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프로그래밍의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구성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요소중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한개이다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55723" y="4184270"/>
            <a:ext cx="2123458" cy="2192637"/>
            <a:chOff x="0" y="0"/>
            <a:chExt cx="559265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함수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(Function Name)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98683" y="4184270"/>
            <a:ext cx="5079843" cy="2192637"/>
            <a:chOff x="0" y="0"/>
            <a:chExt cx="1337901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52434" y="4184270"/>
            <a:ext cx="5079843" cy="2192637"/>
            <a:chOff x="0" y="0"/>
            <a:chExt cx="1337901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98683" y="6488609"/>
            <a:ext cx="5079843" cy="2192637"/>
            <a:chOff x="0" y="0"/>
            <a:chExt cx="1337901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52434" y="6488609"/>
            <a:ext cx="5079843" cy="2192637"/>
            <a:chOff x="0" y="0"/>
            <a:chExt cx="1337901" cy="5774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 요소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8337" y="7162652"/>
            <a:ext cx="434053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반환 값이란, 함수가 작업을 한 후,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나오는 결과값.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2087" y="7162652"/>
            <a:ext cx="434053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함수를 실행시켰을때, 실제로 함수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안에서 작업이 되어지는 코드.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55723" y="6488609"/>
            <a:ext cx="2123458" cy="2192637"/>
            <a:chOff x="0" y="0"/>
            <a:chExt cx="559265" cy="5774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반환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값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(Return Value)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79637" y="4184270"/>
            <a:ext cx="2123458" cy="2192637"/>
            <a:chOff x="0" y="0"/>
            <a:chExt cx="559265" cy="5774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매개변수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(Parameters)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79637" y="6488609"/>
            <a:ext cx="2123458" cy="2192637"/>
            <a:chOff x="0" y="0"/>
            <a:chExt cx="559265" cy="5774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함수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본문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(Function Body)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806922" y="4858313"/>
            <a:ext cx="4463365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 이름이란, 함수를 식별할 수 있게 하기 위하여 설정하는 것.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22087" y="4658288"/>
            <a:ext cx="4340536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매개변수란, 함수가 작업을 하기 위해 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미리 알려주는 필수적으로 들어가야 하는 입력값.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842006" y="4036890"/>
            <a:ext cx="1524665" cy="1382047"/>
            <a:chOff x="0" y="0"/>
            <a:chExt cx="401558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006" y="5657062"/>
            <a:ext cx="1524665" cy="1382047"/>
            <a:chOff x="0" y="0"/>
            <a:chExt cx="401558" cy="36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42006" y="7277234"/>
            <a:ext cx="1524665" cy="1382047"/>
            <a:chOff x="0" y="0"/>
            <a:chExt cx="401558" cy="363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8096" y="4036890"/>
            <a:ext cx="6789450" cy="1382047"/>
            <a:chOff x="0" y="0"/>
            <a:chExt cx="1788168" cy="363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8096" y="5657062"/>
            <a:ext cx="6789450" cy="1382047"/>
            <a:chOff x="0" y="0"/>
            <a:chExt cx="1788168" cy="36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8096" y="7277234"/>
            <a:ext cx="6789450" cy="1382047"/>
            <a:chOff x="0" y="0"/>
            <a:chExt cx="1788168" cy="3639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0455" y="4036890"/>
            <a:ext cx="5510101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1027" y="4156083"/>
            <a:ext cx="5248955" cy="4384004"/>
            <a:chOff x="0" y="0"/>
            <a:chExt cx="898354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1864" y="2223622"/>
            <a:ext cx="718427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함수가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중요한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이유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42410" y="4505663"/>
            <a:ext cx="63461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중요한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~~~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42410" y="6125836"/>
            <a:ext cx="63461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중요한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2~~~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2410" y="7743959"/>
            <a:ext cx="634610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 중요한 이유 3~~~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14417" y="4404063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14417" y="6065511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14417" y="7686809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08938" y="6114595"/>
            <a:ext cx="6727175" cy="2530923"/>
            <a:chOff x="0" y="0"/>
            <a:chExt cx="1771766" cy="6665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30643" y="3762089"/>
            <a:ext cx="6609271" cy="4234058"/>
            <a:chOff x="0" y="0"/>
            <a:chExt cx="1042278" cy="6677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2278" cy="667709"/>
            </a:xfrm>
            <a:custGeom>
              <a:avLst/>
              <a:gdLst/>
              <a:ahLst/>
              <a:cxnLst/>
              <a:rect l="l" t="t" r="r" b="b"/>
              <a:pathLst>
                <a:path w="1042278" h="667709">
                  <a:moveTo>
                    <a:pt x="0" y="0"/>
                  </a:moveTo>
                  <a:lnTo>
                    <a:pt x="1042278" y="0"/>
                  </a:lnTo>
                  <a:lnTo>
                    <a:pt x="1042278" y="667709"/>
                  </a:lnTo>
                  <a:lnTo>
                    <a:pt x="0" y="667709"/>
                  </a:lnTo>
                  <a:close/>
                </a:path>
              </a:pathLst>
            </a:custGeom>
            <a:blipFill>
              <a:blip r:embed="rId2"/>
              <a:stretch>
                <a:fillRect l="-1430" r="-143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0352" y="1788317"/>
            <a:ext cx="644729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골자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68231" y="6363305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호출의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예시</a:t>
            </a:r>
            <a:endParaRPr lang="en-US" sz="28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01915" y="6953855"/>
            <a:ext cx="6055053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간단하게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변수를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지정해서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매개변수에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인수로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입력하면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</a:p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본문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코드가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돌아가며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결과를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도출해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낸다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08938" y="3348194"/>
            <a:ext cx="6727175" cy="2530923"/>
            <a:chOff x="0" y="0"/>
            <a:chExt cx="1771766" cy="666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68231" y="3562064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간단한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예시</a:t>
            </a:r>
            <a:endParaRPr lang="en-US" sz="28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1915" y="4319968"/>
            <a:ext cx="6055053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def는 선언하는 키워드로, define의 약자이다.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함수명과 매개변수를 입력하고 올바른 함수명과 </a:t>
            </a:r>
          </a:p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매개변수를 넣었을때, 반환값을 도출하게 해준다.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98150" y="5514979"/>
            <a:ext cx="3411127" cy="2236163"/>
            <a:chOff x="0" y="0"/>
            <a:chExt cx="898404" cy="588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8150" y="3784735"/>
            <a:ext cx="3411127" cy="1754315"/>
            <a:chOff x="0" y="0"/>
            <a:chExt cx="898404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28930" y="8113093"/>
            <a:ext cx="14441209" cy="879967"/>
            <a:chOff x="0" y="0"/>
            <a:chExt cx="3803446" cy="2317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14108" y="1838345"/>
            <a:ext cx="705628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함수를 설명해보자!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86938" y="8342100"/>
            <a:ext cx="10310625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이는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비전공자들도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이해를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할 수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있게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쉽게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설명해본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것입니다</a:t>
            </a:r>
            <a:r>
              <a:rPr lang="en-US" sz="2199" dirty="0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443971" y="5514979"/>
            <a:ext cx="3411127" cy="2236163"/>
            <a:chOff x="0" y="0"/>
            <a:chExt cx="898404" cy="5889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93298" y="5514979"/>
            <a:ext cx="3411127" cy="2236163"/>
            <a:chOff x="0" y="0"/>
            <a:chExt cx="898404" cy="5889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443971" y="3784735"/>
            <a:ext cx="3411127" cy="1754315"/>
            <a:chOff x="0" y="0"/>
            <a:chExt cx="898404" cy="4620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93298" y="3784735"/>
            <a:ext cx="3411127" cy="1754315"/>
            <a:chOff x="0" y="0"/>
            <a:chExt cx="898404" cy="4620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4350174" y="4221517"/>
            <a:ext cx="936192" cy="944780"/>
          </a:xfrm>
          <a:custGeom>
            <a:avLst/>
            <a:gdLst/>
            <a:ahLst/>
            <a:cxnLst/>
            <a:rect l="l" t="t" r="r" b="b"/>
            <a:pathLst>
              <a:path w="936192" h="944780">
                <a:moveTo>
                  <a:pt x="0" y="0"/>
                </a:moveTo>
                <a:lnTo>
                  <a:pt x="936191" y="0"/>
                </a:lnTo>
                <a:lnTo>
                  <a:pt x="936191" y="944781"/>
                </a:lnTo>
                <a:lnTo>
                  <a:pt x="0" y="944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653316" y="4163966"/>
            <a:ext cx="992436" cy="1059884"/>
          </a:xfrm>
          <a:custGeom>
            <a:avLst/>
            <a:gdLst/>
            <a:ahLst/>
            <a:cxnLst/>
            <a:rect l="l" t="t" r="r" b="b"/>
            <a:pathLst>
              <a:path w="992436" h="1059884">
                <a:moveTo>
                  <a:pt x="0" y="0"/>
                </a:moveTo>
                <a:lnTo>
                  <a:pt x="992437" y="0"/>
                </a:lnTo>
                <a:lnTo>
                  <a:pt x="992437" y="1059884"/>
                </a:lnTo>
                <a:lnTo>
                  <a:pt x="0" y="105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980011" y="4215757"/>
            <a:ext cx="979453" cy="956302"/>
          </a:xfrm>
          <a:custGeom>
            <a:avLst/>
            <a:gdLst/>
            <a:ahLst/>
            <a:cxnLst/>
            <a:rect l="l" t="t" r="r" b="b"/>
            <a:pathLst>
              <a:path w="979453" h="956302">
                <a:moveTo>
                  <a:pt x="0" y="0"/>
                </a:moveTo>
                <a:lnTo>
                  <a:pt x="979452" y="0"/>
                </a:lnTo>
                <a:lnTo>
                  <a:pt x="979452" y="956302"/>
                </a:lnTo>
                <a:lnTo>
                  <a:pt x="0" y="95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7774516" y="6448911"/>
            <a:ext cx="275003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어쩌고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023843" y="6448911"/>
            <a:ext cx="275003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저쩌고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528695" y="5953294"/>
            <a:ext cx="2750037" cy="139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dirty="0"/>
          </a:p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반복을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줄이기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고안된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방법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어쩌고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>
            <a:hlinkClick r:id="rId2" tooltip="https://github.com/K-MarkLee/Sparta"/>
          </p:cNvPr>
          <p:cNvSpPr/>
          <p:nvPr/>
        </p:nvSpPr>
        <p:spPr>
          <a:xfrm>
            <a:off x="5461659" y="3921362"/>
            <a:ext cx="7241853" cy="4900862"/>
          </a:xfrm>
          <a:custGeom>
            <a:avLst/>
            <a:gdLst/>
            <a:ahLst/>
            <a:cxnLst/>
            <a:rect l="l" t="t" r="r" b="b"/>
            <a:pathLst>
              <a:path w="7241853" h="4900862">
                <a:moveTo>
                  <a:pt x="0" y="0"/>
                </a:moveTo>
                <a:lnTo>
                  <a:pt x="7241853" y="0"/>
                </a:lnTo>
                <a:lnTo>
                  <a:pt x="724185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530919" y="1942980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 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내일배움캠프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8930" y="8113093"/>
            <a:ext cx="14441209" cy="879967"/>
            <a:chOff x="0" y="0"/>
            <a:chExt cx="3803446" cy="231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3446" cy="231761"/>
            </a:xfrm>
            <a:custGeom>
              <a:avLst/>
              <a:gdLst/>
              <a:ahLst/>
              <a:cxnLst/>
              <a:rect l="l" t="t" r="r" b="b"/>
              <a:pathLst>
                <a:path w="3803446" h="231761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8834" y="2030578"/>
            <a:ext cx="723033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예상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가능한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오류들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40216" y="8321708"/>
            <a:ext cx="11607567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이는, 실제로 있을법 한 오류를 머리속으로 시뮬레이션 해본 것 입니다.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928930" y="3839693"/>
          <a:ext cx="14441210" cy="3817877"/>
        </p:xfrm>
        <a:graphic>
          <a:graphicData uri="http://schemas.openxmlformats.org/drawingml/2006/table">
            <a:tbl>
              <a:tblPr/>
              <a:tblGrid>
                <a:gridCol w="1403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6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7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556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"/>
                          <a:ea typeface="210 밀레니얼"/>
                          <a:cs typeface="210 밀레니얼"/>
                          <a:sym typeface="210 밀레니얼"/>
                        </a:rPr>
                        <a:t>비고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예상 가능한 오류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이유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해결방법</a:t>
                      </a: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712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533"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268</Words>
  <Application>Microsoft Office PowerPoint</Application>
  <PresentationFormat>사용자 지정</PresentationFormat>
  <Paragraphs>94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210 디딤고딕</vt:lpstr>
      <vt:lpstr>Arial</vt:lpstr>
      <vt:lpstr>210 디딤고딕 Light</vt:lpstr>
      <vt:lpstr>Calibri</vt:lpstr>
      <vt:lpstr>210 밀레니얼 Light</vt:lpstr>
      <vt:lpstr>210 밀레니얼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승열 이</cp:lastModifiedBy>
  <cp:revision>4</cp:revision>
  <dcterms:created xsi:type="dcterms:W3CDTF">2006-08-16T00:00:00Z</dcterms:created>
  <dcterms:modified xsi:type="dcterms:W3CDTF">2024-10-03T11:11:07Z</dcterms:modified>
  <dc:identifier>DAGSgFSZwWE</dc:identifier>
</cp:coreProperties>
</file>